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</p:sldMasterIdLst>
  <p:notesMasterIdLst>
    <p:notesMasterId r:id="rId20"/>
  </p:notesMasterIdLst>
  <p:sldIdLst>
    <p:sldId id="256" r:id="rId4"/>
    <p:sldId id="520" r:id="rId5"/>
    <p:sldId id="266" r:id="rId6"/>
    <p:sldId id="519" r:id="rId7"/>
    <p:sldId id="257" r:id="rId8"/>
    <p:sldId id="258" r:id="rId9"/>
    <p:sldId id="259" r:id="rId10"/>
    <p:sldId id="261" r:id="rId11"/>
    <p:sldId id="262" r:id="rId12"/>
    <p:sldId id="263" r:id="rId13"/>
    <p:sldId id="521" r:id="rId14"/>
    <p:sldId id="516" r:id="rId15"/>
    <p:sldId id="517" r:id="rId16"/>
    <p:sldId id="518" r:id="rId17"/>
    <p:sldId id="375" r:id="rId18"/>
    <p:sldId id="5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88015" autoAdjust="0"/>
  </p:normalViewPr>
  <p:slideViewPr>
    <p:cSldViewPr snapToGrid="0">
      <p:cViewPr varScale="1">
        <p:scale>
          <a:sx n="60" d="100"/>
          <a:sy n="60" d="100"/>
        </p:scale>
        <p:origin x="-800" y="-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mây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bay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01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2.gi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svg"/><Relationship Id="rId4" Type="http://schemas.openxmlformats.org/officeDocument/2006/relationships/image" Target="../media/image5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52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15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99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17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22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19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04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502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48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94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93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4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1"/>
            <a:ext cx="9803219" cy="3679354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1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29" cy="232867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7"/>
            <a:ext cx="7329806" cy="2260461"/>
          </a:xfrm>
          <a:prstGeom prst="rect">
            <a:avLst/>
          </a:prstGeom>
          <a:noFill/>
        </p:spPr>
        <p:txBody>
          <a:bodyPr wrap="square" lIns="89760" tIns="44880" rIns="89760" bIns="44880">
            <a:spAutoFit/>
          </a:bodyPr>
          <a:lstStyle/>
          <a:p>
            <a:pPr algn="ctr" defTabSz="1218491">
              <a:defRPr/>
            </a:pP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algn="ctr" defTabSz="1218491">
              <a:defRPr/>
            </a:pP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lang="en-US" altLang="zh-CN" sz="47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3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16152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/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575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9734" tIns="49867" rIns="99734" bIns="4986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9734" tIns="49867" rIns="99734" bIns="4986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C0CCC1F2-EC4C-438A-A626-EF38FEB19E62}" type="datetimeFigureOut">
              <a:rPr lang="en-US" sz="2400" smtClean="0">
                <a:solidFill>
                  <a:prstClr val="black"/>
                </a:solidFill>
              </a:rPr>
              <a:pPr defTabSz="1218491"/>
              <a:t>11/17/2022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F9B525D6-B33C-4B02-B16B-D7EC1E9A098D}" type="slidenum">
              <a:rPr lang="en-US" sz="2400" smtClean="0">
                <a:solidFill>
                  <a:prstClr val="black"/>
                </a:solidFill>
              </a:rPr>
              <a:pPr defTabSz="121849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5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1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3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4" y="5216311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91">
                <a:defRPr/>
              </a:pPr>
              <a:endParaRPr kumimoji="1" lang="zh-CN" altLang="en-US" sz="2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91">
                <a:defRPr/>
              </a:pPr>
              <a:endParaRPr kumimoji="1" lang="zh-CN" altLang="en-US" sz="2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16152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/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3856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3" y="6524284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224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lIns="99734" tIns="49867" rIns="99734" bIns="49867" anchor="b"/>
          <a:lstStyle>
            <a:lvl1pPr>
              <a:defRPr sz="59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lIns="99734" tIns="49867" rIns="99734" bIns="49867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88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76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64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5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40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28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0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84B79D43-DAE6-0F47-A9C1-04982654FBFB}" type="datetimeFigureOut">
              <a:rPr kumimoji="1" lang="zh-CN" altLang="en-US" sz="2400" smtClean="0">
                <a:solidFill>
                  <a:prstClr val="black"/>
                </a:solidFill>
              </a:rPr>
              <a:pPr defTabSz="1218491"/>
              <a:t>2022/11/17</a:t>
            </a:fld>
            <a:endParaRPr kumimoji="1"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endParaRPr kumimoji="1"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EEF17B97-31AA-F046-A2B1-CB7B8C901C9E}" type="slidenum">
              <a:rPr kumimoji="1" lang="zh-CN" altLang="en-US" sz="2400" smtClean="0">
                <a:solidFill>
                  <a:prstClr val="black"/>
                </a:solidFill>
              </a:rPr>
              <a:pPr defTabSz="1218491"/>
              <a:t>‹#›</a:t>
            </a:fld>
            <a:endParaRPr kumimoji="1" lang="zh-CN" altLang="en-US" sz="2400">
              <a:solidFill>
                <a:prstClr val="black"/>
              </a:solidFill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4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6"/>
            <a:ext cx="1246993" cy="1242835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6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2" y="2067454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5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0" y="703323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36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5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3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79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5" y="1157470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1" y="1982711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3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3" y="6524284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851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1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8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3" y="6524284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4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0" y="1913422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6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2" y="6560136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1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1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5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5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20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custGeom>
                    <a:avLst/>
                    <a:gdLst>
                      <a:gd name="connsiteX0" fmla="*/ 0 w 10564510"/>
                      <a:gd name="connsiteY0" fmla="*/ 0 h 6160681"/>
                      <a:gd name="connsiteX1" fmla="*/ 798207 w 10564510"/>
                      <a:gd name="connsiteY1" fmla="*/ 0 h 6160681"/>
                      <a:gd name="connsiteX2" fmla="*/ 1385125 w 10564510"/>
                      <a:gd name="connsiteY2" fmla="*/ 0 h 6160681"/>
                      <a:gd name="connsiteX3" fmla="*/ 2183332 w 10564510"/>
                      <a:gd name="connsiteY3" fmla="*/ 0 h 6160681"/>
                      <a:gd name="connsiteX4" fmla="*/ 2770249 w 10564510"/>
                      <a:gd name="connsiteY4" fmla="*/ 0 h 6160681"/>
                      <a:gd name="connsiteX5" fmla="*/ 3145876 w 10564510"/>
                      <a:gd name="connsiteY5" fmla="*/ 0 h 6160681"/>
                      <a:gd name="connsiteX6" fmla="*/ 3732794 w 10564510"/>
                      <a:gd name="connsiteY6" fmla="*/ 0 h 6160681"/>
                      <a:gd name="connsiteX7" fmla="*/ 4002775 w 10564510"/>
                      <a:gd name="connsiteY7" fmla="*/ 0 h 6160681"/>
                      <a:gd name="connsiteX8" fmla="*/ 4589693 w 10564510"/>
                      <a:gd name="connsiteY8" fmla="*/ 0 h 6160681"/>
                      <a:gd name="connsiteX9" fmla="*/ 5282255 w 10564510"/>
                      <a:gd name="connsiteY9" fmla="*/ 0 h 6160681"/>
                      <a:gd name="connsiteX10" fmla="*/ 5763527 w 10564510"/>
                      <a:gd name="connsiteY10" fmla="*/ 0 h 6160681"/>
                      <a:gd name="connsiteX11" fmla="*/ 6033509 w 10564510"/>
                      <a:gd name="connsiteY11" fmla="*/ 0 h 6160681"/>
                      <a:gd name="connsiteX12" fmla="*/ 6831716 w 10564510"/>
                      <a:gd name="connsiteY12" fmla="*/ 0 h 6160681"/>
                      <a:gd name="connsiteX13" fmla="*/ 7418634 w 10564510"/>
                      <a:gd name="connsiteY13" fmla="*/ 0 h 6160681"/>
                      <a:gd name="connsiteX14" fmla="*/ 8005551 w 10564510"/>
                      <a:gd name="connsiteY14" fmla="*/ 0 h 6160681"/>
                      <a:gd name="connsiteX15" fmla="*/ 8486823 w 10564510"/>
                      <a:gd name="connsiteY15" fmla="*/ 0 h 6160681"/>
                      <a:gd name="connsiteX16" fmla="*/ 9285030 w 10564510"/>
                      <a:gd name="connsiteY16" fmla="*/ 0 h 6160681"/>
                      <a:gd name="connsiteX17" fmla="*/ 9555012 w 10564510"/>
                      <a:gd name="connsiteY17" fmla="*/ 0 h 6160681"/>
                      <a:gd name="connsiteX18" fmla="*/ 9930639 w 10564510"/>
                      <a:gd name="connsiteY18" fmla="*/ 0 h 6160681"/>
                      <a:gd name="connsiteX19" fmla="*/ 10564510 w 10564510"/>
                      <a:gd name="connsiteY19" fmla="*/ 0 h 6160681"/>
                      <a:gd name="connsiteX20" fmla="*/ 10564510 w 10564510"/>
                      <a:gd name="connsiteY20" fmla="*/ 683276 h 6160681"/>
                      <a:gd name="connsiteX21" fmla="*/ 10564510 w 10564510"/>
                      <a:gd name="connsiteY21" fmla="*/ 1058517 h 6160681"/>
                      <a:gd name="connsiteX22" fmla="*/ 10564510 w 10564510"/>
                      <a:gd name="connsiteY22" fmla="*/ 1495365 h 6160681"/>
                      <a:gd name="connsiteX23" fmla="*/ 10564510 w 10564510"/>
                      <a:gd name="connsiteY23" fmla="*/ 1870607 h 6160681"/>
                      <a:gd name="connsiteX24" fmla="*/ 10564510 w 10564510"/>
                      <a:gd name="connsiteY24" fmla="*/ 2369062 h 6160681"/>
                      <a:gd name="connsiteX25" fmla="*/ 10564510 w 10564510"/>
                      <a:gd name="connsiteY25" fmla="*/ 3052337 h 6160681"/>
                      <a:gd name="connsiteX26" fmla="*/ 10564510 w 10564510"/>
                      <a:gd name="connsiteY26" fmla="*/ 3612399 h 6160681"/>
                      <a:gd name="connsiteX27" fmla="*/ 10564510 w 10564510"/>
                      <a:gd name="connsiteY27" fmla="*/ 4049248 h 6160681"/>
                      <a:gd name="connsiteX28" fmla="*/ 10564510 w 10564510"/>
                      <a:gd name="connsiteY28" fmla="*/ 4486096 h 6160681"/>
                      <a:gd name="connsiteX29" fmla="*/ 10564510 w 10564510"/>
                      <a:gd name="connsiteY29" fmla="*/ 5046158 h 6160681"/>
                      <a:gd name="connsiteX30" fmla="*/ 10564510 w 10564510"/>
                      <a:gd name="connsiteY30" fmla="*/ 5606220 h 6160681"/>
                      <a:gd name="connsiteX31" fmla="*/ 10564510 w 10564510"/>
                      <a:gd name="connsiteY31" fmla="*/ 6160681 h 6160681"/>
                      <a:gd name="connsiteX32" fmla="*/ 9977593 w 10564510"/>
                      <a:gd name="connsiteY32" fmla="*/ 6160681 h 6160681"/>
                      <a:gd name="connsiteX33" fmla="*/ 9601966 w 10564510"/>
                      <a:gd name="connsiteY33" fmla="*/ 6160681 h 6160681"/>
                      <a:gd name="connsiteX34" fmla="*/ 9226339 w 10564510"/>
                      <a:gd name="connsiteY34" fmla="*/ 6160681 h 6160681"/>
                      <a:gd name="connsiteX35" fmla="*/ 8533776 w 10564510"/>
                      <a:gd name="connsiteY35" fmla="*/ 6160681 h 6160681"/>
                      <a:gd name="connsiteX36" fmla="*/ 8158149 w 10564510"/>
                      <a:gd name="connsiteY36" fmla="*/ 6160681 h 6160681"/>
                      <a:gd name="connsiteX37" fmla="*/ 7465587 w 10564510"/>
                      <a:gd name="connsiteY37" fmla="*/ 6160681 h 6160681"/>
                      <a:gd name="connsiteX38" fmla="*/ 6667380 w 10564510"/>
                      <a:gd name="connsiteY38" fmla="*/ 6160681 h 6160681"/>
                      <a:gd name="connsiteX39" fmla="*/ 6397398 w 10564510"/>
                      <a:gd name="connsiteY39" fmla="*/ 6160681 h 6160681"/>
                      <a:gd name="connsiteX40" fmla="*/ 5704835 w 10564510"/>
                      <a:gd name="connsiteY40" fmla="*/ 6160681 h 6160681"/>
                      <a:gd name="connsiteX41" fmla="*/ 5434853 w 10564510"/>
                      <a:gd name="connsiteY41" fmla="*/ 6160681 h 6160681"/>
                      <a:gd name="connsiteX42" fmla="*/ 4742291 w 10564510"/>
                      <a:gd name="connsiteY42" fmla="*/ 6160681 h 6160681"/>
                      <a:gd name="connsiteX43" fmla="*/ 4366664 w 10564510"/>
                      <a:gd name="connsiteY43" fmla="*/ 6160681 h 6160681"/>
                      <a:gd name="connsiteX44" fmla="*/ 3885392 w 10564510"/>
                      <a:gd name="connsiteY44" fmla="*/ 6160681 h 6160681"/>
                      <a:gd name="connsiteX45" fmla="*/ 3615410 w 10564510"/>
                      <a:gd name="connsiteY45" fmla="*/ 6160681 h 6160681"/>
                      <a:gd name="connsiteX46" fmla="*/ 3134138 w 10564510"/>
                      <a:gd name="connsiteY46" fmla="*/ 6160681 h 6160681"/>
                      <a:gd name="connsiteX47" fmla="*/ 2335931 w 10564510"/>
                      <a:gd name="connsiteY47" fmla="*/ 6160681 h 6160681"/>
                      <a:gd name="connsiteX48" fmla="*/ 2065949 w 10564510"/>
                      <a:gd name="connsiteY48" fmla="*/ 6160681 h 6160681"/>
                      <a:gd name="connsiteX49" fmla="*/ 1373386 w 10564510"/>
                      <a:gd name="connsiteY49" fmla="*/ 6160681 h 6160681"/>
                      <a:gd name="connsiteX50" fmla="*/ 786469 w 10564510"/>
                      <a:gd name="connsiteY50" fmla="*/ 6160681 h 6160681"/>
                      <a:gd name="connsiteX51" fmla="*/ 0 w 10564510"/>
                      <a:gd name="connsiteY51" fmla="*/ 6160681 h 6160681"/>
                      <a:gd name="connsiteX52" fmla="*/ 0 w 10564510"/>
                      <a:gd name="connsiteY52" fmla="*/ 5723833 h 6160681"/>
                      <a:gd name="connsiteX53" fmla="*/ 0 w 10564510"/>
                      <a:gd name="connsiteY53" fmla="*/ 5163771 h 6160681"/>
                      <a:gd name="connsiteX54" fmla="*/ 0 w 10564510"/>
                      <a:gd name="connsiteY54" fmla="*/ 4480495 h 6160681"/>
                      <a:gd name="connsiteX55" fmla="*/ 0 w 10564510"/>
                      <a:gd name="connsiteY55" fmla="*/ 3858827 h 6160681"/>
                      <a:gd name="connsiteX56" fmla="*/ 0 w 10564510"/>
                      <a:gd name="connsiteY56" fmla="*/ 3360371 h 6160681"/>
                      <a:gd name="connsiteX57" fmla="*/ 0 w 10564510"/>
                      <a:gd name="connsiteY57" fmla="*/ 2923523 h 6160681"/>
                      <a:gd name="connsiteX58" fmla="*/ 0 w 10564510"/>
                      <a:gd name="connsiteY58" fmla="*/ 2240248 h 6160681"/>
                      <a:gd name="connsiteX59" fmla="*/ 0 w 10564510"/>
                      <a:gd name="connsiteY59" fmla="*/ 1803399 h 6160681"/>
                      <a:gd name="connsiteX60" fmla="*/ 0 w 10564510"/>
                      <a:gd name="connsiteY60" fmla="*/ 1181731 h 6160681"/>
                      <a:gd name="connsiteX61" fmla="*/ 0 w 10564510"/>
                      <a:gd name="connsiteY61" fmla="*/ 560062 h 6160681"/>
                      <a:gd name="connsiteX62" fmla="*/ 0 w 10564510"/>
                      <a:gd name="connsiteY62" fmla="*/ 0 h 6160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0564510" h="6160681" fill="none" extrusionOk="0">
                        <a:moveTo>
                          <a:pt x="0" y="0"/>
                        </a:moveTo>
                        <a:cubicBezTo>
                          <a:pt x="398863" y="-38929"/>
                          <a:pt x="588152" y="1819"/>
                          <a:pt x="798207" y="0"/>
                        </a:cubicBezTo>
                        <a:cubicBezTo>
                          <a:pt x="1008262" y="-1819"/>
                          <a:pt x="1092928" y="55509"/>
                          <a:pt x="1385125" y="0"/>
                        </a:cubicBezTo>
                        <a:cubicBezTo>
                          <a:pt x="1677322" y="-55509"/>
                          <a:pt x="1915501" y="80897"/>
                          <a:pt x="2183332" y="0"/>
                        </a:cubicBezTo>
                        <a:cubicBezTo>
                          <a:pt x="2451163" y="-80897"/>
                          <a:pt x="2647232" y="48166"/>
                          <a:pt x="2770249" y="0"/>
                        </a:cubicBezTo>
                        <a:cubicBezTo>
                          <a:pt x="2893266" y="-48166"/>
                          <a:pt x="2990726" y="24387"/>
                          <a:pt x="3145876" y="0"/>
                        </a:cubicBezTo>
                        <a:cubicBezTo>
                          <a:pt x="3301026" y="-24387"/>
                          <a:pt x="3475019" y="5983"/>
                          <a:pt x="3732794" y="0"/>
                        </a:cubicBezTo>
                        <a:cubicBezTo>
                          <a:pt x="3990569" y="-5983"/>
                          <a:pt x="3896233" y="11897"/>
                          <a:pt x="4002775" y="0"/>
                        </a:cubicBezTo>
                        <a:cubicBezTo>
                          <a:pt x="4109317" y="-11897"/>
                          <a:pt x="4459225" y="12779"/>
                          <a:pt x="4589693" y="0"/>
                        </a:cubicBezTo>
                        <a:cubicBezTo>
                          <a:pt x="4720161" y="-12779"/>
                          <a:pt x="4986517" y="407"/>
                          <a:pt x="5282255" y="0"/>
                        </a:cubicBezTo>
                        <a:cubicBezTo>
                          <a:pt x="5577993" y="-407"/>
                          <a:pt x="5655800" y="52768"/>
                          <a:pt x="5763527" y="0"/>
                        </a:cubicBezTo>
                        <a:cubicBezTo>
                          <a:pt x="5871254" y="-52768"/>
                          <a:pt x="5978106" y="6452"/>
                          <a:pt x="6033509" y="0"/>
                        </a:cubicBezTo>
                        <a:cubicBezTo>
                          <a:pt x="6088912" y="-6452"/>
                          <a:pt x="6525652" y="48924"/>
                          <a:pt x="6831716" y="0"/>
                        </a:cubicBezTo>
                        <a:cubicBezTo>
                          <a:pt x="7137780" y="-48924"/>
                          <a:pt x="7219632" y="36976"/>
                          <a:pt x="7418634" y="0"/>
                        </a:cubicBezTo>
                        <a:cubicBezTo>
                          <a:pt x="7617636" y="-36976"/>
                          <a:pt x="7791692" y="18187"/>
                          <a:pt x="8005551" y="0"/>
                        </a:cubicBezTo>
                        <a:cubicBezTo>
                          <a:pt x="8219410" y="-18187"/>
                          <a:pt x="8308303" y="49287"/>
                          <a:pt x="8486823" y="0"/>
                        </a:cubicBezTo>
                        <a:cubicBezTo>
                          <a:pt x="8665343" y="-49287"/>
                          <a:pt x="8919792" y="2491"/>
                          <a:pt x="9285030" y="0"/>
                        </a:cubicBezTo>
                        <a:cubicBezTo>
                          <a:pt x="9650268" y="-2491"/>
                          <a:pt x="9474224" y="14119"/>
                          <a:pt x="9555012" y="0"/>
                        </a:cubicBezTo>
                        <a:cubicBezTo>
                          <a:pt x="9635800" y="-14119"/>
                          <a:pt x="9750119" y="11678"/>
                          <a:pt x="9930639" y="0"/>
                        </a:cubicBezTo>
                        <a:cubicBezTo>
                          <a:pt x="10111159" y="-11678"/>
                          <a:pt x="10423933" y="4272"/>
                          <a:pt x="10564510" y="0"/>
                        </a:cubicBezTo>
                        <a:cubicBezTo>
                          <a:pt x="10627424" y="172970"/>
                          <a:pt x="10551669" y="382567"/>
                          <a:pt x="10564510" y="683276"/>
                        </a:cubicBezTo>
                        <a:cubicBezTo>
                          <a:pt x="10577351" y="983985"/>
                          <a:pt x="10528153" y="921439"/>
                          <a:pt x="10564510" y="1058517"/>
                        </a:cubicBezTo>
                        <a:cubicBezTo>
                          <a:pt x="10600867" y="1195595"/>
                          <a:pt x="10562641" y="1293453"/>
                          <a:pt x="10564510" y="1495365"/>
                        </a:cubicBezTo>
                        <a:cubicBezTo>
                          <a:pt x="10566379" y="1697277"/>
                          <a:pt x="10541237" y="1780654"/>
                          <a:pt x="10564510" y="1870607"/>
                        </a:cubicBezTo>
                        <a:cubicBezTo>
                          <a:pt x="10587783" y="1960560"/>
                          <a:pt x="10508888" y="2233362"/>
                          <a:pt x="10564510" y="2369062"/>
                        </a:cubicBezTo>
                        <a:cubicBezTo>
                          <a:pt x="10620132" y="2504763"/>
                          <a:pt x="10496235" y="2802264"/>
                          <a:pt x="10564510" y="3052337"/>
                        </a:cubicBezTo>
                        <a:cubicBezTo>
                          <a:pt x="10632785" y="3302411"/>
                          <a:pt x="10519594" y="3469178"/>
                          <a:pt x="10564510" y="3612399"/>
                        </a:cubicBezTo>
                        <a:cubicBezTo>
                          <a:pt x="10609426" y="3755620"/>
                          <a:pt x="10563756" y="3945141"/>
                          <a:pt x="10564510" y="4049248"/>
                        </a:cubicBezTo>
                        <a:cubicBezTo>
                          <a:pt x="10565264" y="4153355"/>
                          <a:pt x="10545530" y="4283408"/>
                          <a:pt x="10564510" y="4486096"/>
                        </a:cubicBezTo>
                        <a:cubicBezTo>
                          <a:pt x="10583490" y="4688784"/>
                          <a:pt x="10509642" y="4850697"/>
                          <a:pt x="10564510" y="5046158"/>
                        </a:cubicBezTo>
                        <a:cubicBezTo>
                          <a:pt x="10619378" y="5241619"/>
                          <a:pt x="10508067" y="5428051"/>
                          <a:pt x="10564510" y="5606220"/>
                        </a:cubicBezTo>
                        <a:cubicBezTo>
                          <a:pt x="10620953" y="5784389"/>
                          <a:pt x="10509781" y="5950420"/>
                          <a:pt x="10564510" y="6160681"/>
                        </a:cubicBezTo>
                        <a:cubicBezTo>
                          <a:pt x="10298089" y="6205631"/>
                          <a:pt x="10229751" y="6152665"/>
                          <a:pt x="9977593" y="6160681"/>
                        </a:cubicBezTo>
                        <a:cubicBezTo>
                          <a:pt x="9725435" y="6168697"/>
                          <a:pt x="9691721" y="6116862"/>
                          <a:pt x="9601966" y="6160681"/>
                        </a:cubicBezTo>
                        <a:cubicBezTo>
                          <a:pt x="9512211" y="6204500"/>
                          <a:pt x="9413710" y="6159874"/>
                          <a:pt x="9226339" y="6160681"/>
                        </a:cubicBezTo>
                        <a:cubicBezTo>
                          <a:pt x="9038968" y="6161488"/>
                          <a:pt x="8807247" y="6085176"/>
                          <a:pt x="8533776" y="6160681"/>
                        </a:cubicBezTo>
                        <a:cubicBezTo>
                          <a:pt x="8260305" y="6236186"/>
                          <a:pt x="8254859" y="6153902"/>
                          <a:pt x="8158149" y="6160681"/>
                        </a:cubicBezTo>
                        <a:cubicBezTo>
                          <a:pt x="8061439" y="6167460"/>
                          <a:pt x="7755507" y="6131845"/>
                          <a:pt x="7465587" y="6160681"/>
                        </a:cubicBezTo>
                        <a:cubicBezTo>
                          <a:pt x="7175667" y="6189517"/>
                          <a:pt x="6963771" y="6077276"/>
                          <a:pt x="6667380" y="6160681"/>
                        </a:cubicBezTo>
                        <a:cubicBezTo>
                          <a:pt x="6370989" y="6244086"/>
                          <a:pt x="6487376" y="6137813"/>
                          <a:pt x="6397398" y="6160681"/>
                        </a:cubicBezTo>
                        <a:cubicBezTo>
                          <a:pt x="6307420" y="6183549"/>
                          <a:pt x="5935378" y="6082933"/>
                          <a:pt x="5704835" y="6160681"/>
                        </a:cubicBezTo>
                        <a:cubicBezTo>
                          <a:pt x="5474292" y="6238429"/>
                          <a:pt x="5568521" y="6160169"/>
                          <a:pt x="5434853" y="6160681"/>
                        </a:cubicBezTo>
                        <a:cubicBezTo>
                          <a:pt x="5301185" y="6161193"/>
                          <a:pt x="5064651" y="6116075"/>
                          <a:pt x="4742291" y="6160681"/>
                        </a:cubicBezTo>
                        <a:cubicBezTo>
                          <a:pt x="4419931" y="6205287"/>
                          <a:pt x="4445057" y="6116080"/>
                          <a:pt x="4366664" y="6160681"/>
                        </a:cubicBezTo>
                        <a:cubicBezTo>
                          <a:pt x="4288271" y="6205282"/>
                          <a:pt x="4045573" y="6112132"/>
                          <a:pt x="3885392" y="6160681"/>
                        </a:cubicBezTo>
                        <a:cubicBezTo>
                          <a:pt x="3725211" y="6209230"/>
                          <a:pt x="3718448" y="6154992"/>
                          <a:pt x="3615410" y="6160681"/>
                        </a:cubicBezTo>
                        <a:cubicBezTo>
                          <a:pt x="3512372" y="6166370"/>
                          <a:pt x="3247460" y="6123571"/>
                          <a:pt x="3134138" y="6160681"/>
                        </a:cubicBezTo>
                        <a:cubicBezTo>
                          <a:pt x="3020816" y="6197791"/>
                          <a:pt x="2549017" y="6104927"/>
                          <a:pt x="2335931" y="6160681"/>
                        </a:cubicBezTo>
                        <a:cubicBezTo>
                          <a:pt x="2122845" y="6216435"/>
                          <a:pt x="2187777" y="6130978"/>
                          <a:pt x="2065949" y="6160681"/>
                        </a:cubicBezTo>
                        <a:cubicBezTo>
                          <a:pt x="1944121" y="6190384"/>
                          <a:pt x="1609109" y="6087050"/>
                          <a:pt x="1373386" y="6160681"/>
                        </a:cubicBezTo>
                        <a:cubicBezTo>
                          <a:pt x="1137663" y="6234312"/>
                          <a:pt x="1070576" y="6150441"/>
                          <a:pt x="786469" y="6160681"/>
                        </a:cubicBezTo>
                        <a:cubicBezTo>
                          <a:pt x="502362" y="6170921"/>
                          <a:pt x="271404" y="6088742"/>
                          <a:pt x="0" y="6160681"/>
                        </a:cubicBezTo>
                        <a:cubicBezTo>
                          <a:pt x="-15771" y="5982523"/>
                          <a:pt x="20673" y="5895505"/>
                          <a:pt x="0" y="5723833"/>
                        </a:cubicBezTo>
                        <a:cubicBezTo>
                          <a:pt x="-20673" y="5552161"/>
                          <a:pt x="20097" y="5391097"/>
                          <a:pt x="0" y="5163771"/>
                        </a:cubicBezTo>
                        <a:cubicBezTo>
                          <a:pt x="-20097" y="4936445"/>
                          <a:pt x="23155" y="4705721"/>
                          <a:pt x="0" y="4480495"/>
                        </a:cubicBezTo>
                        <a:cubicBezTo>
                          <a:pt x="-23155" y="4255269"/>
                          <a:pt x="27245" y="4059740"/>
                          <a:pt x="0" y="3858827"/>
                        </a:cubicBezTo>
                        <a:cubicBezTo>
                          <a:pt x="-27245" y="3657914"/>
                          <a:pt x="2514" y="3546135"/>
                          <a:pt x="0" y="3360371"/>
                        </a:cubicBezTo>
                        <a:cubicBezTo>
                          <a:pt x="-2514" y="3174607"/>
                          <a:pt x="40120" y="3047671"/>
                          <a:pt x="0" y="2923523"/>
                        </a:cubicBezTo>
                        <a:cubicBezTo>
                          <a:pt x="-40120" y="2799375"/>
                          <a:pt x="6326" y="2449741"/>
                          <a:pt x="0" y="2240248"/>
                        </a:cubicBezTo>
                        <a:cubicBezTo>
                          <a:pt x="-6326" y="2030755"/>
                          <a:pt x="32039" y="1925436"/>
                          <a:pt x="0" y="1803399"/>
                        </a:cubicBezTo>
                        <a:cubicBezTo>
                          <a:pt x="-32039" y="1681362"/>
                          <a:pt x="32781" y="1367097"/>
                          <a:pt x="0" y="1181731"/>
                        </a:cubicBezTo>
                        <a:cubicBezTo>
                          <a:pt x="-32781" y="996365"/>
                          <a:pt x="32796" y="865415"/>
                          <a:pt x="0" y="560062"/>
                        </a:cubicBezTo>
                        <a:cubicBezTo>
                          <a:pt x="-32796" y="254709"/>
                          <a:pt x="57800" y="154869"/>
                          <a:pt x="0" y="0"/>
                        </a:cubicBezTo>
                        <a:close/>
                      </a:path>
                      <a:path w="10564510" h="6160681" stroke="0" extrusionOk="0">
                        <a:moveTo>
                          <a:pt x="0" y="0"/>
                        </a:moveTo>
                        <a:cubicBezTo>
                          <a:pt x="173958" y="-35120"/>
                          <a:pt x="364388" y="21400"/>
                          <a:pt x="586917" y="0"/>
                        </a:cubicBezTo>
                        <a:cubicBezTo>
                          <a:pt x="809446" y="-21400"/>
                          <a:pt x="870464" y="28398"/>
                          <a:pt x="962544" y="0"/>
                        </a:cubicBezTo>
                        <a:cubicBezTo>
                          <a:pt x="1054624" y="-28398"/>
                          <a:pt x="1136824" y="8692"/>
                          <a:pt x="1232526" y="0"/>
                        </a:cubicBezTo>
                        <a:cubicBezTo>
                          <a:pt x="1328228" y="-8692"/>
                          <a:pt x="1421129" y="16813"/>
                          <a:pt x="1502508" y="0"/>
                        </a:cubicBezTo>
                        <a:cubicBezTo>
                          <a:pt x="1583887" y="-16813"/>
                          <a:pt x="1879896" y="60612"/>
                          <a:pt x="2089425" y="0"/>
                        </a:cubicBezTo>
                        <a:cubicBezTo>
                          <a:pt x="2298954" y="-60612"/>
                          <a:pt x="2390260" y="59266"/>
                          <a:pt x="2676343" y="0"/>
                        </a:cubicBezTo>
                        <a:cubicBezTo>
                          <a:pt x="2962426" y="-59266"/>
                          <a:pt x="2946550" y="37996"/>
                          <a:pt x="3157615" y="0"/>
                        </a:cubicBezTo>
                        <a:cubicBezTo>
                          <a:pt x="3368680" y="-37996"/>
                          <a:pt x="3623214" y="64462"/>
                          <a:pt x="3744532" y="0"/>
                        </a:cubicBezTo>
                        <a:cubicBezTo>
                          <a:pt x="3865850" y="-64462"/>
                          <a:pt x="4123080" y="7710"/>
                          <a:pt x="4225804" y="0"/>
                        </a:cubicBezTo>
                        <a:cubicBezTo>
                          <a:pt x="4328528" y="-7710"/>
                          <a:pt x="4395638" y="13111"/>
                          <a:pt x="4495786" y="0"/>
                        </a:cubicBezTo>
                        <a:cubicBezTo>
                          <a:pt x="4595934" y="-13111"/>
                          <a:pt x="4743193" y="12823"/>
                          <a:pt x="4871413" y="0"/>
                        </a:cubicBezTo>
                        <a:cubicBezTo>
                          <a:pt x="4999633" y="-12823"/>
                          <a:pt x="5310909" y="90884"/>
                          <a:pt x="5669620" y="0"/>
                        </a:cubicBezTo>
                        <a:cubicBezTo>
                          <a:pt x="6028331" y="-90884"/>
                          <a:pt x="5925568" y="54257"/>
                          <a:pt x="6150892" y="0"/>
                        </a:cubicBezTo>
                        <a:cubicBezTo>
                          <a:pt x="6376216" y="-54257"/>
                          <a:pt x="6450277" y="25677"/>
                          <a:pt x="6526520" y="0"/>
                        </a:cubicBezTo>
                        <a:cubicBezTo>
                          <a:pt x="6602763" y="-25677"/>
                          <a:pt x="6840927" y="68070"/>
                          <a:pt x="7113437" y="0"/>
                        </a:cubicBezTo>
                        <a:cubicBezTo>
                          <a:pt x="7385947" y="-68070"/>
                          <a:pt x="7375807" y="426"/>
                          <a:pt x="7489064" y="0"/>
                        </a:cubicBezTo>
                        <a:cubicBezTo>
                          <a:pt x="7602321" y="-426"/>
                          <a:pt x="7856615" y="19261"/>
                          <a:pt x="8181626" y="0"/>
                        </a:cubicBezTo>
                        <a:cubicBezTo>
                          <a:pt x="8506637" y="-19261"/>
                          <a:pt x="8347685" y="2543"/>
                          <a:pt x="8451608" y="0"/>
                        </a:cubicBezTo>
                        <a:cubicBezTo>
                          <a:pt x="8555531" y="-2543"/>
                          <a:pt x="8595173" y="18236"/>
                          <a:pt x="8721590" y="0"/>
                        </a:cubicBezTo>
                        <a:cubicBezTo>
                          <a:pt x="8848007" y="-18236"/>
                          <a:pt x="9236127" y="28782"/>
                          <a:pt x="9414152" y="0"/>
                        </a:cubicBezTo>
                        <a:cubicBezTo>
                          <a:pt x="9592177" y="-28782"/>
                          <a:pt x="10213804" y="36493"/>
                          <a:pt x="10564510" y="0"/>
                        </a:cubicBezTo>
                        <a:cubicBezTo>
                          <a:pt x="10597144" y="176532"/>
                          <a:pt x="10531648" y="246228"/>
                          <a:pt x="10564510" y="375241"/>
                        </a:cubicBezTo>
                        <a:cubicBezTo>
                          <a:pt x="10597372" y="504254"/>
                          <a:pt x="10527498" y="721313"/>
                          <a:pt x="10564510" y="873697"/>
                        </a:cubicBezTo>
                        <a:cubicBezTo>
                          <a:pt x="10601522" y="1026081"/>
                          <a:pt x="10507946" y="1276956"/>
                          <a:pt x="10564510" y="1495365"/>
                        </a:cubicBezTo>
                        <a:cubicBezTo>
                          <a:pt x="10621074" y="1713774"/>
                          <a:pt x="10546419" y="1759279"/>
                          <a:pt x="10564510" y="1870607"/>
                        </a:cubicBezTo>
                        <a:cubicBezTo>
                          <a:pt x="10582601" y="1981935"/>
                          <a:pt x="10563318" y="2261389"/>
                          <a:pt x="10564510" y="2369062"/>
                        </a:cubicBezTo>
                        <a:cubicBezTo>
                          <a:pt x="10565702" y="2476736"/>
                          <a:pt x="10561213" y="2617157"/>
                          <a:pt x="10564510" y="2744303"/>
                        </a:cubicBezTo>
                        <a:cubicBezTo>
                          <a:pt x="10567807" y="2871449"/>
                          <a:pt x="10544755" y="2995303"/>
                          <a:pt x="10564510" y="3242758"/>
                        </a:cubicBezTo>
                        <a:cubicBezTo>
                          <a:pt x="10584265" y="3490213"/>
                          <a:pt x="10528528" y="3513417"/>
                          <a:pt x="10564510" y="3679607"/>
                        </a:cubicBezTo>
                        <a:cubicBezTo>
                          <a:pt x="10600492" y="3845797"/>
                          <a:pt x="10523567" y="4014131"/>
                          <a:pt x="10564510" y="4178062"/>
                        </a:cubicBezTo>
                        <a:cubicBezTo>
                          <a:pt x="10605453" y="4341993"/>
                          <a:pt x="10538786" y="4554377"/>
                          <a:pt x="10564510" y="4861337"/>
                        </a:cubicBezTo>
                        <a:cubicBezTo>
                          <a:pt x="10590234" y="5168297"/>
                          <a:pt x="10534437" y="5057582"/>
                          <a:pt x="10564510" y="5236579"/>
                        </a:cubicBezTo>
                        <a:cubicBezTo>
                          <a:pt x="10594583" y="5415576"/>
                          <a:pt x="10464452" y="5916284"/>
                          <a:pt x="10564510" y="6160681"/>
                        </a:cubicBezTo>
                        <a:cubicBezTo>
                          <a:pt x="10434779" y="6167030"/>
                          <a:pt x="10398604" y="6145495"/>
                          <a:pt x="10294528" y="6160681"/>
                        </a:cubicBezTo>
                        <a:cubicBezTo>
                          <a:pt x="10190452" y="6175867"/>
                          <a:pt x="10025453" y="6117862"/>
                          <a:pt x="9813256" y="6160681"/>
                        </a:cubicBezTo>
                        <a:cubicBezTo>
                          <a:pt x="9601059" y="6203500"/>
                          <a:pt x="9379741" y="6155154"/>
                          <a:pt x="9226339" y="6160681"/>
                        </a:cubicBezTo>
                        <a:cubicBezTo>
                          <a:pt x="9072937" y="6166208"/>
                          <a:pt x="9029440" y="6138482"/>
                          <a:pt x="8956357" y="6160681"/>
                        </a:cubicBezTo>
                        <a:cubicBezTo>
                          <a:pt x="8883274" y="6182880"/>
                          <a:pt x="8791479" y="6154826"/>
                          <a:pt x="8686375" y="6160681"/>
                        </a:cubicBezTo>
                        <a:cubicBezTo>
                          <a:pt x="8581271" y="6166536"/>
                          <a:pt x="8499790" y="6155323"/>
                          <a:pt x="8416393" y="6160681"/>
                        </a:cubicBezTo>
                        <a:cubicBezTo>
                          <a:pt x="8332996" y="6166039"/>
                          <a:pt x="8174094" y="6150325"/>
                          <a:pt x="7935121" y="6160681"/>
                        </a:cubicBezTo>
                        <a:cubicBezTo>
                          <a:pt x="7696148" y="6171037"/>
                          <a:pt x="7533260" y="6090757"/>
                          <a:pt x="7136913" y="6160681"/>
                        </a:cubicBezTo>
                        <a:cubicBezTo>
                          <a:pt x="6740566" y="6230605"/>
                          <a:pt x="6696255" y="6081917"/>
                          <a:pt x="6444351" y="6160681"/>
                        </a:cubicBezTo>
                        <a:cubicBezTo>
                          <a:pt x="6192447" y="6239445"/>
                          <a:pt x="6189041" y="6145107"/>
                          <a:pt x="6068724" y="6160681"/>
                        </a:cubicBezTo>
                        <a:cubicBezTo>
                          <a:pt x="5948407" y="6176255"/>
                          <a:pt x="5734576" y="6149303"/>
                          <a:pt x="5481807" y="6160681"/>
                        </a:cubicBezTo>
                        <a:cubicBezTo>
                          <a:pt x="5229038" y="6172059"/>
                          <a:pt x="5189053" y="6141396"/>
                          <a:pt x="5106180" y="6160681"/>
                        </a:cubicBezTo>
                        <a:cubicBezTo>
                          <a:pt x="5023307" y="6179966"/>
                          <a:pt x="4641408" y="6078486"/>
                          <a:pt x="4413618" y="6160681"/>
                        </a:cubicBezTo>
                        <a:cubicBezTo>
                          <a:pt x="4185828" y="6242876"/>
                          <a:pt x="3982323" y="6131640"/>
                          <a:pt x="3721055" y="6160681"/>
                        </a:cubicBezTo>
                        <a:cubicBezTo>
                          <a:pt x="3459787" y="6189722"/>
                          <a:pt x="3582895" y="6138835"/>
                          <a:pt x="3451073" y="6160681"/>
                        </a:cubicBezTo>
                        <a:cubicBezTo>
                          <a:pt x="3319251" y="6182527"/>
                          <a:pt x="2951906" y="6101861"/>
                          <a:pt x="2758511" y="6160681"/>
                        </a:cubicBezTo>
                        <a:cubicBezTo>
                          <a:pt x="2565116" y="6219501"/>
                          <a:pt x="2498799" y="6126401"/>
                          <a:pt x="2277239" y="6160681"/>
                        </a:cubicBezTo>
                        <a:cubicBezTo>
                          <a:pt x="2055679" y="6194961"/>
                          <a:pt x="1796279" y="6096004"/>
                          <a:pt x="1479031" y="6160681"/>
                        </a:cubicBezTo>
                        <a:cubicBezTo>
                          <a:pt x="1161783" y="6225358"/>
                          <a:pt x="1204054" y="6120712"/>
                          <a:pt x="1103404" y="6160681"/>
                        </a:cubicBezTo>
                        <a:cubicBezTo>
                          <a:pt x="1002754" y="6200650"/>
                          <a:pt x="285146" y="6037277"/>
                          <a:pt x="0" y="6160681"/>
                        </a:cubicBezTo>
                        <a:cubicBezTo>
                          <a:pt x="-11960" y="6047918"/>
                          <a:pt x="23966" y="5911586"/>
                          <a:pt x="0" y="5785440"/>
                        </a:cubicBezTo>
                        <a:cubicBezTo>
                          <a:pt x="-23966" y="5659294"/>
                          <a:pt x="36074" y="5590740"/>
                          <a:pt x="0" y="5410198"/>
                        </a:cubicBezTo>
                        <a:cubicBezTo>
                          <a:pt x="-36074" y="5229656"/>
                          <a:pt x="57863" y="4987814"/>
                          <a:pt x="0" y="4850136"/>
                        </a:cubicBezTo>
                        <a:cubicBezTo>
                          <a:pt x="-57863" y="4712458"/>
                          <a:pt x="36595" y="4543536"/>
                          <a:pt x="0" y="4413288"/>
                        </a:cubicBezTo>
                        <a:cubicBezTo>
                          <a:pt x="-36595" y="4283040"/>
                          <a:pt x="29645" y="4024131"/>
                          <a:pt x="0" y="3791619"/>
                        </a:cubicBezTo>
                        <a:cubicBezTo>
                          <a:pt x="-29645" y="3559107"/>
                          <a:pt x="23712" y="3485802"/>
                          <a:pt x="0" y="3231557"/>
                        </a:cubicBezTo>
                        <a:cubicBezTo>
                          <a:pt x="-23712" y="2977312"/>
                          <a:pt x="60432" y="2879796"/>
                          <a:pt x="0" y="2671495"/>
                        </a:cubicBezTo>
                        <a:cubicBezTo>
                          <a:pt x="-60432" y="2463194"/>
                          <a:pt x="32451" y="2407588"/>
                          <a:pt x="0" y="2296254"/>
                        </a:cubicBezTo>
                        <a:cubicBezTo>
                          <a:pt x="-32451" y="2184920"/>
                          <a:pt x="29103" y="1811759"/>
                          <a:pt x="0" y="1612978"/>
                        </a:cubicBezTo>
                        <a:cubicBezTo>
                          <a:pt x="-29103" y="1414197"/>
                          <a:pt x="12111" y="1161925"/>
                          <a:pt x="0" y="929703"/>
                        </a:cubicBezTo>
                        <a:cubicBezTo>
                          <a:pt x="-12111" y="697481"/>
                          <a:pt x="34162" y="644132"/>
                          <a:pt x="0" y="554461"/>
                        </a:cubicBezTo>
                        <a:cubicBezTo>
                          <a:pt x="-34162" y="464790"/>
                          <a:pt x="14874" y="18430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/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4" y="-31899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84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78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3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38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897602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401" indent="-224401" algn="l" defTabSz="897602" rtl="0" eaLnBrk="1" latinLnBrk="0" hangingPunct="1">
        <a:lnSpc>
          <a:spcPct val="90000"/>
        </a:lnSpc>
        <a:spcBef>
          <a:spcPts val="982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3202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003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0804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9606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68407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17208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009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14811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8801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7602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6404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5205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006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2807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1609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0410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6.png"/><Relationship Id="rId11" Type="http://schemas.openxmlformats.org/officeDocument/2006/relationships/image" Target="../media/image74.gif"/><Relationship Id="rId5" Type="http://schemas.openxmlformats.org/officeDocument/2006/relationships/image" Target="../media/image59.png"/><Relationship Id="rId10" Type="http://schemas.microsoft.com/office/2007/relationships/hdphoto" Target="../media/hdphoto7.wdp"/><Relationship Id="rId4" Type="http://schemas.openxmlformats.org/officeDocument/2006/relationships/image" Target="../media/image55.jpeg"/><Relationship Id="rId9" Type="http://schemas.openxmlformats.org/officeDocument/2006/relationships/image" Target="../media/image71.png"/><Relationship Id="rId1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12" Type="http://schemas.microsoft.com/office/2007/relationships/hdphoto" Target="../media/hdphoto1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80.png"/><Relationship Id="rId5" Type="http://schemas.openxmlformats.org/officeDocument/2006/relationships/image" Target="../media/image77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79.png"/><Relationship Id="rId1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89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6.png"/><Relationship Id="rId11" Type="http://schemas.microsoft.com/office/2007/relationships/hdphoto" Target="../media/hdphoto1.wdp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5.jpeg"/><Relationship Id="rId9" Type="http://schemas.openxmlformats.org/officeDocument/2006/relationships/image" Target="../media/image62.png"/><Relationship Id="rId1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60.png"/><Relationship Id="rId12" Type="http://schemas.microsoft.com/office/2007/relationships/hdphoto" Target="../media/hdphoto3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6.png"/><Relationship Id="rId11" Type="http://schemas.openxmlformats.org/officeDocument/2006/relationships/image" Target="../media/image67.png"/><Relationship Id="rId5" Type="http://schemas.openxmlformats.org/officeDocument/2006/relationships/image" Target="../media/image59.png"/><Relationship Id="rId15" Type="http://schemas.openxmlformats.org/officeDocument/2006/relationships/image" Target="../media/image58.png"/><Relationship Id="rId10" Type="http://schemas.microsoft.com/office/2007/relationships/hdphoto" Target="../media/hdphoto2.wdp"/><Relationship Id="rId4" Type="http://schemas.openxmlformats.org/officeDocument/2006/relationships/image" Target="../media/image55.jpeg"/><Relationship Id="rId9" Type="http://schemas.openxmlformats.org/officeDocument/2006/relationships/image" Target="../media/image66.png"/><Relationship Id="rId1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60.png"/><Relationship Id="rId12" Type="http://schemas.microsoft.com/office/2007/relationships/hdphoto" Target="../media/hdphoto5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6.png"/><Relationship Id="rId11" Type="http://schemas.openxmlformats.org/officeDocument/2006/relationships/image" Target="../media/image69.png"/><Relationship Id="rId5" Type="http://schemas.openxmlformats.org/officeDocument/2006/relationships/image" Target="../media/image59.png"/><Relationship Id="rId15" Type="http://schemas.openxmlformats.org/officeDocument/2006/relationships/image" Target="../media/image58.png"/><Relationship Id="rId10" Type="http://schemas.microsoft.com/office/2007/relationships/hdphoto" Target="../media/hdphoto4.wdp"/><Relationship Id="rId4" Type="http://schemas.openxmlformats.org/officeDocument/2006/relationships/image" Target="../media/image55.jpeg"/><Relationship Id="rId9" Type="http://schemas.openxmlformats.org/officeDocument/2006/relationships/image" Target="../media/image68.png"/><Relationship Id="rId1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60.png"/><Relationship Id="rId12" Type="http://schemas.microsoft.com/office/2007/relationships/hdphoto" Target="../media/hdphoto7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6.png"/><Relationship Id="rId11" Type="http://schemas.openxmlformats.org/officeDocument/2006/relationships/image" Target="../media/image71.png"/><Relationship Id="rId5" Type="http://schemas.openxmlformats.org/officeDocument/2006/relationships/image" Target="../media/image59.png"/><Relationship Id="rId15" Type="http://schemas.openxmlformats.org/officeDocument/2006/relationships/image" Target="../media/image58.png"/><Relationship Id="rId10" Type="http://schemas.microsoft.com/office/2007/relationships/hdphoto" Target="../media/hdphoto6.wdp"/><Relationship Id="rId4" Type="http://schemas.openxmlformats.org/officeDocument/2006/relationships/image" Target="../media/image55.jpeg"/><Relationship Id="rId9" Type="http://schemas.openxmlformats.org/officeDocument/2006/relationships/image" Target="../media/image70.png"/><Relationship Id="rId1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60.png"/><Relationship Id="rId12" Type="http://schemas.microsoft.com/office/2007/relationships/hdphoto" Target="../media/hdphoto8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6.png"/><Relationship Id="rId11" Type="http://schemas.openxmlformats.org/officeDocument/2006/relationships/image" Target="../media/image72.png"/><Relationship Id="rId5" Type="http://schemas.openxmlformats.org/officeDocument/2006/relationships/image" Target="../media/image59.png"/><Relationship Id="rId15" Type="http://schemas.openxmlformats.org/officeDocument/2006/relationships/image" Target="../media/image58.png"/><Relationship Id="rId10" Type="http://schemas.microsoft.com/office/2007/relationships/hdphoto" Target="../media/hdphoto5.wdp"/><Relationship Id="rId4" Type="http://schemas.openxmlformats.org/officeDocument/2006/relationships/image" Target="../media/image55.jpeg"/><Relationship Id="rId9" Type="http://schemas.openxmlformats.org/officeDocument/2006/relationships/image" Target="../media/image69.png"/><Relationship Id="rId1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60.png"/><Relationship Id="rId12" Type="http://schemas.microsoft.com/office/2007/relationships/hdphoto" Target="../media/hdphoto9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6.png"/><Relationship Id="rId11" Type="http://schemas.openxmlformats.org/officeDocument/2006/relationships/image" Target="../media/image73.png"/><Relationship Id="rId5" Type="http://schemas.openxmlformats.org/officeDocument/2006/relationships/image" Target="../media/image59.png"/><Relationship Id="rId15" Type="http://schemas.openxmlformats.org/officeDocument/2006/relationships/image" Target="../media/image58.png"/><Relationship Id="rId10" Type="http://schemas.microsoft.com/office/2007/relationships/hdphoto" Target="../media/hdphoto3.wdp"/><Relationship Id="rId4" Type="http://schemas.openxmlformats.org/officeDocument/2006/relationships/image" Target="../media/image55.jpeg"/><Relationship Id="rId9" Type="http://schemas.openxmlformats.org/officeDocument/2006/relationships/image" Target="../media/image67.png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Đá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bóng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Quả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bóng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1218" y="4343400"/>
            <a:ext cx="344036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6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Tai nguyen thiet ke tro choi\Doreamon cau ca\allison-mcgrath-crayonsswimming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7627">
            <a:off x="3925675" y="-169211"/>
            <a:ext cx="1530039" cy="178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0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044" y="785353"/>
            <a:ext cx="9470676" cy="755369"/>
          </a:xfrm>
          <a:prstGeom prst="rect">
            <a:avLst/>
          </a:prstGeom>
        </p:spPr>
        <p:txBody>
          <a:bodyPr wrap="squar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vi-VN" sz="3200" b="1" dirty="0" smtClean="0">
                <a:solidFill>
                  <a:prstClr val="white"/>
                </a:solidFill>
                <a:latin typeface="HP001 5 HÀNG" pitchFamily="34" charset="0"/>
              </a:rPr>
              <a:t>Thứ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năm</a:t>
            </a:r>
            <a:r>
              <a:rPr lang="vi-VN" sz="3200" b="1" dirty="0" smtClean="0">
                <a:solidFill>
                  <a:prstClr val="white"/>
                </a:solidFill>
                <a:latin typeface="HP001 5 HÀNG" pitchFamily="34" charset="0"/>
              </a:rPr>
              <a:t> ngày 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18 </a:t>
            </a:r>
            <a:r>
              <a:rPr lang="vi-VN" sz="3200" b="1" dirty="0" smtClean="0">
                <a:solidFill>
                  <a:prstClr val="white"/>
                </a:solidFill>
                <a:latin typeface="HP001 5 HÀNG" pitchFamily="34" charset="0"/>
              </a:rPr>
              <a:t>tháng 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11</a:t>
            </a:r>
            <a:r>
              <a:rPr lang="vi-VN" sz="3200" b="1" dirty="0" smtClean="0">
                <a:solidFill>
                  <a:prstClr val="white"/>
                </a:solidFill>
                <a:latin typeface="HP001 5 HÀNG" pitchFamily="34" charset="0"/>
              </a:rPr>
              <a:t> năm 2021</a:t>
            </a:r>
            <a:endParaRPr lang="vi-VN" sz="3200" b="1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5274" y="1498727"/>
            <a:ext cx="3056016" cy="712281"/>
          </a:xfrm>
          <a:prstGeom prst="rect">
            <a:avLst/>
          </a:prstGeom>
        </p:spPr>
        <p:txBody>
          <a:bodyPr wrap="squar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Tiếng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việt</a:t>
            </a:r>
            <a:endParaRPr lang="vi-VN" sz="3200" b="1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0349" y="2180528"/>
            <a:ext cx="9658863" cy="755369"/>
          </a:xfrm>
          <a:prstGeom prst="rect">
            <a:avLst/>
          </a:prstGeom>
        </p:spPr>
        <p:txBody>
          <a:bodyPr wrap="non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Từ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ngữ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chỉ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đặc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điểm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,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hoạt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động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.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Câu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nêu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hoạt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động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. </a:t>
            </a:r>
            <a:endParaRPr lang="vi-VN" sz="3200" b="1" kern="0" dirty="0">
              <a:solidFill>
                <a:prstClr val="white"/>
              </a:solidFill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47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4">
            <a:extLst>
              <a:ext uri="{FF2B5EF4-FFF2-40B4-BE49-F238E27FC236}">
                <a16:creationId xmlns:a16="http://schemas.microsoft.com/office/drawing/2014/main" xmlns="" id="{B92937DD-7C65-4D2A-8D43-693230F31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402956"/>
              </p:ext>
            </p:extLst>
          </p:nvPr>
        </p:nvGraphicFramePr>
        <p:xfrm>
          <a:off x="1063256" y="1257800"/>
          <a:ext cx="9681468" cy="3596640"/>
        </p:xfrm>
        <a:graphic>
          <a:graphicData uri="http://schemas.openxmlformats.org/drawingml/2006/table">
            <a:tbl>
              <a:tblPr firstRow="1" bandRow="1"/>
              <a:tblGrid>
                <a:gridCol w="4840734">
                  <a:extLst>
                    <a:ext uri="{9D8B030D-6E8A-4147-A177-3AD203B41FA5}">
                      <a16:colId xmlns:a16="http://schemas.microsoft.com/office/drawing/2014/main" xmlns="" val="3299483142"/>
                    </a:ext>
                  </a:extLst>
                </a:gridCol>
                <a:gridCol w="4840734">
                  <a:extLst>
                    <a:ext uri="{9D8B030D-6E8A-4147-A177-3AD203B41FA5}">
                      <a16:colId xmlns:a16="http://schemas.microsoft.com/office/drawing/2014/main" xmlns="" val="3025024103"/>
                    </a:ext>
                  </a:extLst>
                </a:gridCol>
              </a:tblGrid>
              <a:tr h="250036">
                <a:tc>
                  <a:txBody>
                    <a:bodyPr/>
                    <a:lstStyle/>
                    <a:p>
                      <a:pPr algn="ctr"/>
                      <a:r>
                        <a:rPr lang="x-none" sz="2800" b="1" dirty="0">
                          <a:latin typeface="Times New Roman" pitchFamily="18" charset="0"/>
                          <a:cs typeface="Times New Roman" pitchFamily="18" charset="0"/>
                        </a:rPr>
                        <a:t>Từ ngữ chỉ hoạt động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1" dirty="0">
                          <a:latin typeface="Times New Roman" pitchFamily="18" charset="0"/>
                          <a:cs typeface="Times New Roman" pitchFamily="18" charset="0"/>
                        </a:rPr>
                        <a:t>Từ ngữ chỉ đặc điểm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776617747"/>
                  </a:ext>
                </a:extLst>
              </a:tr>
              <a:tr h="2383680"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  <a:p>
                      <a:endParaRPr lang="x-none" sz="2800" dirty="0">
                        <a:latin typeface="+mj-lt"/>
                      </a:endParaRPr>
                    </a:p>
                    <a:p>
                      <a:endParaRPr lang="x-none" sz="2800" dirty="0">
                        <a:latin typeface="+mj-lt"/>
                      </a:endParaRPr>
                    </a:p>
                    <a:p>
                      <a:endParaRPr lang="x-none" sz="2800" dirty="0">
                        <a:latin typeface="+mj-lt"/>
                      </a:endParaRPr>
                    </a:p>
                    <a:p>
                      <a:endParaRPr lang="x-none" sz="2800" dirty="0">
                        <a:latin typeface="+mj-lt"/>
                      </a:endParaRPr>
                    </a:p>
                    <a:p>
                      <a:endParaRPr lang="x-none" sz="2800" dirty="0">
                        <a:latin typeface="+mj-lt"/>
                      </a:endParaRPr>
                    </a:p>
                    <a:p>
                      <a:endParaRPr lang="x-none" sz="2800" dirty="0">
                        <a:latin typeface="+mj-lt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 sz="2800" dirty="0">
                        <a:latin typeface="+mj-lt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4511631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F5158A-55A2-474A-831E-B75686D631D0}"/>
              </a:ext>
            </a:extLst>
          </p:cNvPr>
          <p:cNvSpPr txBox="1"/>
          <p:nvPr/>
        </p:nvSpPr>
        <p:spPr>
          <a:xfrm>
            <a:off x="804720" y="489743"/>
            <a:ext cx="8450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DFE8707-B0DB-4AE7-841F-5F48C32092CE}"/>
              </a:ext>
            </a:extLst>
          </p:cNvPr>
          <p:cNvGrpSpPr/>
          <p:nvPr/>
        </p:nvGrpSpPr>
        <p:grpSpPr>
          <a:xfrm>
            <a:off x="1742137" y="4805427"/>
            <a:ext cx="3150355" cy="838634"/>
            <a:chOff x="548959" y="3083251"/>
            <a:chExt cx="1808980" cy="751142"/>
          </a:xfrm>
        </p:grpSpPr>
        <p:pic>
          <p:nvPicPr>
            <p:cNvPr id="5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05550536-BED0-46F8-8DCE-DA8DE76CB5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7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548959" y="3083251"/>
              <a:ext cx="1808980" cy="75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3754DCB-FB71-4E8D-B6BD-703CD629DCC7}"/>
                </a:ext>
              </a:extLst>
            </p:cNvPr>
            <p:cNvSpPr txBox="1"/>
            <p:nvPr/>
          </p:nvSpPr>
          <p:spPr>
            <a:xfrm>
              <a:off x="975089" y="3266173"/>
              <a:ext cx="948266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x-none" sz="2400" dirty="0">
                  <a:latin typeface="Times New Roman" pitchFamily="18" charset="0"/>
                  <a:cs typeface="Times New Roman" pitchFamily="18" charset="0"/>
                </a:rPr>
                <a:t>hường bạn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569D7B0-AFF3-45F1-9AC9-83DEB7AD8612}"/>
              </a:ext>
            </a:extLst>
          </p:cNvPr>
          <p:cNvGrpSpPr/>
          <p:nvPr/>
        </p:nvGrpSpPr>
        <p:grpSpPr>
          <a:xfrm>
            <a:off x="5164939" y="5652854"/>
            <a:ext cx="2909835" cy="895743"/>
            <a:chOff x="3018088" y="3566909"/>
            <a:chExt cx="1670870" cy="802294"/>
          </a:xfrm>
        </p:grpSpPr>
        <p:pic>
          <p:nvPicPr>
            <p:cNvPr id="8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A343045A-4821-46F5-86A5-A3821C0EF2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3018088" y="3566909"/>
              <a:ext cx="1670870" cy="80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A268B59-A911-4B82-BFD8-D7DEE44CA729}"/>
                </a:ext>
              </a:extLst>
            </p:cNvPr>
            <p:cNvSpPr txBox="1"/>
            <p:nvPr/>
          </p:nvSpPr>
          <p:spPr>
            <a:xfrm>
              <a:off x="3507212" y="3761305"/>
              <a:ext cx="591125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400" dirty="0">
                  <a:latin typeface="Times New Roman" pitchFamily="18" charset="0"/>
                  <a:cs typeface="Times New Roman" pitchFamily="18" charset="0"/>
                </a:rPr>
                <a:t>chia sẻ</a:t>
              </a:r>
              <a:endParaRPr lang="x-none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6D89F3C-A9B6-4F7E-99E5-4643FFB911C3}"/>
              </a:ext>
            </a:extLst>
          </p:cNvPr>
          <p:cNvGrpSpPr/>
          <p:nvPr/>
        </p:nvGrpSpPr>
        <p:grpSpPr>
          <a:xfrm>
            <a:off x="7986438" y="4666179"/>
            <a:ext cx="2758284" cy="872250"/>
            <a:chOff x="4780150" y="2978288"/>
            <a:chExt cx="1583847" cy="781252"/>
          </a:xfrm>
        </p:grpSpPr>
        <p:pic>
          <p:nvPicPr>
            <p:cNvPr id="11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92518B49-24D6-43D4-8C4C-3A55E0AFDC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80150" y="2978288"/>
              <a:ext cx="1583847" cy="78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BF233AE-43FC-4868-81F8-9CD3E93B58E7}"/>
                </a:ext>
              </a:extLst>
            </p:cNvPr>
            <p:cNvSpPr txBox="1"/>
            <p:nvPr/>
          </p:nvSpPr>
          <p:spPr>
            <a:xfrm>
              <a:off x="5225367" y="3123958"/>
              <a:ext cx="646353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400" dirty="0">
                  <a:latin typeface="Times New Roman" pitchFamily="18" charset="0"/>
                  <a:cs typeface="Times New Roman" pitchFamily="18" charset="0"/>
                </a:rPr>
                <a:t>giúp đỡ</a:t>
              </a:r>
              <a:endParaRPr lang="x-none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81D1B8A-6314-4CC1-B206-F29D7A9D0A85}"/>
              </a:ext>
            </a:extLst>
          </p:cNvPr>
          <p:cNvGrpSpPr/>
          <p:nvPr/>
        </p:nvGrpSpPr>
        <p:grpSpPr>
          <a:xfrm>
            <a:off x="2326842" y="5718738"/>
            <a:ext cx="2799335" cy="921113"/>
            <a:chOff x="1296209" y="4151193"/>
            <a:chExt cx="1607419" cy="825017"/>
          </a:xfrm>
        </p:grpSpPr>
        <p:pic>
          <p:nvPicPr>
            <p:cNvPr id="14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33E092D5-0BEB-4B82-9A19-4846628E6B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296209" y="4151193"/>
              <a:ext cx="1607419" cy="82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C21150E-6562-4EDA-A66D-0776855882E8}"/>
                </a:ext>
              </a:extLst>
            </p:cNvPr>
            <p:cNvSpPr txBox="1"/>
            <p:nvPr/>
          </p:nvSpPr>
          <p:spPr>
            <a:xfrm>
              <a:off x="1686201" y="4334115"/>
              <a:ext cx="747604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400" dirty="0">
                  <a:latin typeface="Times New Roman" pitchFamily="18" charset="0"/>
                  <a:cs typeface="Times New Roman" pitchFamily="18" charset="0"/>
                </a:rPr>
                <a:t>chăm chỉ</a:t>
              </a:r>
              <a:endParaRPr lang="x-none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56943CB-BC05-4D7C-9444-32F5746035B8}"/>
              </a:ext>
            </a:extLst>
          </p:cNvPr>
          <p:cNvGrpSpPr/>
          <p:nvPr/>
        </p:nvGrpSpPr>
        <p:grpSpPr>
          <a:xfrm>
            <a:off x="8041557" y="5757993"/>
            <a:ext cx="2804537" cy="924337"/>
            <a:chOff x="4739992" y="4151355"/>
            <a:chExt cx="1610406" cy="827905"/>
          </a:xfrm>
        </p:grpSpPr>
        <p:pic>
          <p:nvPicPr>
            <p:cNvPr id="17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EE280168-5605-4525-B35E-725B65ECD5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39992" y="4151355"/>
              <a:ext cx="1610406" cy="82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8A1C9281-CD58-4160-A720-684298EFF288}"/>
                </a:ext>
              </a:extLst>
            </p:cNvPr>
            <p:cNvSpPr txBox="1"/>
            <p:nvPr/>
          </p:nvSpPr>
          <p:spPr>
            <a:xfrm>
              <a:off x="5194081" y="4373435"/>
              <a:ext cx="662921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400" dirty="0">
                  <a:latin typeface="Times New Roman" pitchFamily="18" charset="0"/>
                  <a:cs typeface="Times New Roman" pitchFamily="18" charset="0"/>
                </a:rPr>
                <a:t>tươi vui</a:t>
              </a:r>
              <a:endParaRPr lang="x-none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60CA6AC-3F54-4D2A-AD2A-2F78C3B86633}"/>
              </a:ext>
            </a:extLst>
          </p:cNvPr>
          <p:cNvGrpSpPr/>
          <p:nvPr/>
        </p:nvGrpSpPr>
        <p:grpSpPr>
          <a:xfrm>
            <a:off x="5105737" y="4704058"/>
            <a:ext cx="2969037" cy="875432"/>
            <a:chOff x="1193891" y="4197349"/>
            <a:chExt cx="1704864" cy="784102"/>
          </a:xfrm>
        </p:grpSpPr>
        <p:pic>
          <p:nvPicPr>
            <p:cNvPr id="20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183F8F46-B7C0-4559-AC43-9541574D7D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193891" y="4197349"/>
              <a:ext cx="1704864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C191A4A-8E25-4384-B302-C75FCAFA1963}"/>
                </a:ext>
              </a:extLst>
            </p:cNvPr>
            <p:cNvSpPr txBox="1"/>
            <p:nvPr/>
          </p:nvSpPr>
          <p:spPr>
            <a:xfrm>
              <a:off x="1680379" y="4451285"/>
              <a:ext cx="757729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400" dirty="0">
                  <a:latin typeface="Times New Roman" pitchFamily="18" charset="0"/>
                  <a:cs typeface="Times New Roman" pitchFamily="18" charset="0"/>
                </a:rPr>
                <a:t>hiền lành</a:t>
              </a:r>
              <a:endParaRPr lang="x-none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7.40741E-7 -4.5679E-6 L 0.04699 0.008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8" y="4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22222E-6 -1.48148E-6 L -0.05533 -0.000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-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1.48148E-6 1.11111E-6 L 0.0294 -0.0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5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9259E-6 1.7284E-6 L 0.01991 0.004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5" y="2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1.11111E-6 3.82716E-6 L -0.03079 -0.002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1" y="-1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7.40741E-7 L -0.03727 0.0209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1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4.5679E-6 L -0.00162 -0.3993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" y="-1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1.11111E-6 L 0.13634 -0.368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-1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59E-6 1.7284E-6 L -0.38055 -0.2620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13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602 L -0.10065 -0.3099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82716E-6 L 0.51111 -0.434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56" y="-21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0417 -0.29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-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B2DCE3E-64A7-4194-92F7-F32CFD3785CE}"/>
              </a:ext>
            </a:extLst>
          </p:cNvPr>
          <p:cNvSpPr txBox="1"/>
          <p:nvPr/>
        </p:nvSpPr>
        <p:spPr>
          <a:xfrm>
            <a:off x="798336" y="1101618"/>
            <a:ext cx="10952797" cy="443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2. </a:t>
            </a:r>
            <a:r>
              <a:rPr lang="vi-VN" sz="24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Chọn từ ngữ chỉ hoạt động đã tìm được ở bài tập 1 thay cho ô vuông.</a:t>
            </a:r>
            <a:endParaRPr lang="en-US" sz="2400" b="1" kern="0" dirty="0">
              <a:solidFill>
                <a:srgbClr val="BAE5E4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xmlns="" id="{8D77CEC7-088C-4974-A6E7-FF3DFCBD91D0}"/>
              </a:ext>
            </a:extLst>
          </p:cNvPr>
          <p:cNvSpPr/>
          <p:nvPr/>
        </p:nvSpPr>
        <p:spPr>
          <a:xfrm>
            <a:off x="655796" y="1860782"/>
            <a:ext cx="10952797" cy="1264974"/>
          </a:xfrm>
          <a:prstGeom prst="roundRect">
            <a:avLst/>
          </a:prstGeom>
          <a:solidFill>
            <a:srgbClr val="FFAB40">
              <a:lumMod val="20000"/>
              <a:lumOff val="80000"/>
              <a:alpha val="83000"/>
            </a:srgbClr>
          </a:solidFill>
          <a:ln w="25400" cap="flat" cmpd="sng" algn="ctr">
            <a:solidFill>
              <a:srgbClr val="FFAB4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22" name="Rounded Rectangle 22">
            <a:extLst>
              <a:ext uri="{FF2B5EF4-FFF2-40B4-BE49-F238E27FC236}">
                <a16:creationId xmlns:a16="http://schemas.microsoft.com/office/drawing/2014/main" xmlns="" id="{D7239857-F3F1-4860-A777-D2E5FD8F298A}"/>
              </a:ext>
            </a:extLst>
          </p:cNvPr>
          <p:cNvSpPr/>
          <p:nvPr/>
        </p:nvSpPr>
        <p:spPr>
          <a:xfrm>
            <a:off x="647691" y="3247054"/>
            <a:ext cx="10963061" cy="1264975"/>
          </a:xfrm>
          <a:prstGeom prst="roundRect">
            <a:avLst/>
          </a:prstGeom>
          <a:solidFill>
            <a:srgbClr val="FFAB40">
              <a:lumMod val="20000"/>
              <a:lumOff val="80000"/>
              <a:alpha val="83000"/>
            </a:srgbClr>
          </a:solidFill>
          <a:ln w="25400" cap="flat" cmpd="sng" algn="ctr">
            <a:solidFill>
              <a:srgbClr val="FFAB4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23" name="Rounded Rectangle 23">
            <a:extLst>
              <a:ext uri="{FF2B5EF4-FFF2-40B4-BE49-F238E27FC236}">
                <a16:creationId xmlns:a16="http://schemas.microsoft.com/office/drawing/2014/main" xmlns="" id="{8BA31611-BF72-4673-AC81-C81F65A5BD8B}"/>
              </a:ext>
            </a:extLst>
          </p:cNvPr>
          <p:cNvSpPr/>
          <p:nvPr/>
        </p:nvSpPr>
        <p:spPr>
          <a:xfrm>
            <a:off x="647691" y="4652965"/>
            <a:ext cx="10963061" cy="1264975"/>
          </a:xfrm>
          <a:prstGeom prst="roundRect">
            <a:avLst/>
          </a:prstGeom>
          <a:solidFill>
            <a:srgbClr val="FFAB40">
              <a:lumMod val="20000"/>
              <a:lumOff val="80000"/>
              <a:alpha val="83000"/>
            </a:srgbClr>
          </a:solidFill>
          <a:ln w="25400" cap="flat" cmpd="sng" algn="ctr">
            <a:solidFill>
              <a:srgbClr val="FFAB4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C67E439-F5A5-4C50-AB3A-F69632AE3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948" y="1805970"/>
            <a:ext cx="2205645" cy="1338609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2F23758-60B5-4F5A-8412-DDBDEEF95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600" y="4485063"/>
            <a:ext cx="1898091" cy="1407566"/>
          </a:xfrm>
          <a:prstGeom prst="round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07DF627-7BE5-4921-8C6D-671B4265E8B9}"/>
              </a:ext>
            </a:extLst>
          </p:cNvPr>
          <p:cNvGrpSpPr/>
          <p:nvPr/>
        </p:nvGrpSpPr>
        <p:grpSpPr>
          <a:xfrm>
            <a:off x="9332426" y="3230678"/>
            <a:ext cx="2258180" cy="1303436"/>
            <a:chOff x="1698170" y="1346200"/>
            <a:chExt cx="3902529" cy="24511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EA17DB1A-E643-452A-A2C3-0DD1F73E6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150"/>
            <a:stretch/>
          </p:blipFill>
          <p:spPr>
            <a:xfrm>
              <a:off x="1698170" y="1346200"/>
              <a:ext cx="3902529" cy="2451100"/>
            </a:xfrm>
            <a:prstGeom prst="round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1DBF6FE2-C8E2-4080-BE97-366192B3BE81}"/>
                </a:ext>
              </a:extLst>
            </p:cNvPr>
            <p:cNvSpPr/>
            <p:nvPr/>
          </p:nvSpPr>
          <p:spPr>
            <a:xfrm>
              <a:off x="1698170" y="1847461"/>
              <a:ext cx="279920" cy="1147666"/>
            </a:xfrm>
            <a:prstGeom prst="rect">
              <a:avLst/>
            </a:prstGeom>
            <a:solidFill>
              <a:srgbClr val="FFAB40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CD47AA3-A322-4B90-8ADB-89860D245918}"/>
              </a:ext>
            </a:extLst>
          </p:cNvPr>
          <p:cNvSpPr txBox="1"/>
          <p:nvPr/>
        </p:nvSpPr>
        <p:spPr>
          <a:xfrm>
            <a:off x="1286541" y="1913958"/>
            <a:ext cx="7559059" cy="952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a.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Mẹ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Hải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bánh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rất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ngon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Hải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mang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đến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Hà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Xuân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cùng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Mẹ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khen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“Con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biết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              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cùng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bạn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đấy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.”.</a:t>
            </a:r>
            <a:endParaRPr lang="x-none" sz="20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B24A377-AF02-4071-B8D8-C4543269E89C}"/>
              </a:ext>
            </a:extLst>
          </p:cNvPr>
          <p:cNvSpPr/>
          <p:nvPr/>
        </p:nvSpPr>
        <p:spPr>
          <a:xfrm>
            <a:off x="4824346" y="2519524"/>
            <a:ext cx="1162579" cy="30791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21305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A4CFAC1-B911-40FC-A65E-E4DF0B8D474D}"/>
              </a:ext>
            </a:extLst>
          </p:cNvPr>
          <p:cNvSpPr txBox="1"/>
          <p:nvPr/>
        </p:nvSpPr>
        <p:spPr>
          <a:xfrm>
            <a:off x="1286540" y="3310186"/>
            <a:ext cx="7559059" cy="952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Biết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Hải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ốm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nghỉ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học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Xuân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mang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sách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vở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sang,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giảng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bạn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Hải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xúc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động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bạn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               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bị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ốm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7AEC33C-8619-41CE-B5FB-BB079923F618}"/>
              </a:ext>
            </a:extLst>
          </p:cNvPr>
          <p:cNvSpPr/>
          <p:nvPr/>
        </p:nvSpPr>
        <p:spPr>
          <a:xfrm>
            <a:off x="5590881" y="3930431"/>
            <a:ext cx="1193695" cy="30791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21305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F6CA1E2-FF38-45FB-9FEB-B72B0F7CC9F6}"/>
              </a:ext>
            </a:extLst>
          </p:cNvPr>
          <p:cNvSpPr txBox="1"/>
          <p:nvPr/>
        </p:nvSpPr>
        <p:spPr>
          <a:xfrm>
            <a:off x="1182174" y="4706414"/>
            <a:ext cx="8522426" cy="952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c. Hải và Xuân đều muốn ngồi bàn đầu. Nhưng ở đó chỉ còn một chỗ. Xuân xin cô cho Hải được ngồi chỗ mới. Cô khen Xuân đã biết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049DFAD-7C5C-412A-BCEB-322736A75754}"/>
              </a:ext>
            </a:extLst>
          </p:cNvPr>
          <p:cNvSpPr/>
          <p:nvPr/>
        </p:nvSpPr>
        <p:spPr>
          <a:xfrm>
            <a:off x="6882112" y="5271678"/>
            <a:ext cx="2217208" cy="36658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21305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50FF8F6-CD95-4216-AC60-2C17A5B00EC0}"/>
              </a:ext>
            </a:extLst>
          </p:cNvPr>
          <p:cNvSpPr txBox="1"/>
          <p:nvPr/>
        </p:nvSpPr>
        <p:spPr>
          <a:xfrm>
            <a:off x="6891068" y="5217310"/>
            <a:ext cx="2441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</a:t>
            </a:r>
            <a:r>
              <a:rPr lang="x-none" sz="2400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hường</a:t>
            </a:r>
            <a:r>
              <a:rPr lang="en-US" sz="24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x-none" sz="2400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</a:t>
            </a:r>
            <a:endParaRPr lang="x-none" sz="24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9BF9035-5D01-4D8D-8F94-97F619229EC6}"/>
              </a:ext>
            </a:extLst>
          </p:cNvPr>
          <p:cNvSpPr txBox="1"/>
          <p:nvPr/>
        </p:nvSpPr>
        <p:spPr>
          <a:xfrm>
            <a:off x="5565307" y="3860008"/>
            <a:ext cx="166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giúp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đỡ</a:t>
            </a:r>
            <a:endParaRPr lang="x-none" sz="24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78EFCB9-4223-4754-BCEA-E637CF2763DA}"/>
              </a:ext>
            </a:extLst>
          </p:cNvPr>
          <p:cNvSpPr txBox="1"/>
          <p:nvPr/>
        </p:nvSpPr>
        <p:spPr>
          <a:xfrm>
            <a:off x="4954239" y="2435110"/>
            <a:ext cx="166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</a:t>
            </a:r>
            <a:r>
              <a:rPr lang="x-none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hia sẻ</a:t>
            </a:r>
          </a:p>
        </p:txBody>
      </p:sp>
    </p:spTree>
    <p:extLst>
      <p:ext uri="{BB962C8B-B14F-4D97-AF65-F5344CB8AC3E}">
        <p14:creationId xmlns:p14="http://schemas.microsoft.com/office/powerpoint/2010/main" val="362481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0D3864-C5F1-411A-8036-A785D9C40738}"/>
              </a:ext>
            </a:extLst>
          </p:cNvPr>
          <p:cNvSpPr txBox="1"/>
          <p:nvPr/>
        </p:nvSpPr>
        <p:spPr>
          <a:xfrm>
            <a:off x="1545372" y="868688"/>
            <a:ext cx="98541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321EE3-2324-4657-BDD8-11CA69ABC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372" y="1686421"/>
            <a:ext cx="4642649" cy="2102438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6B636E-A021-45D3-B8D3-DE2DDA34A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8" t="3629" r="4655" b="5872"/>
          <a:stretch/>
        </p:blipFill>
        <p:spPr>
          <a:xfrm>
            <a:off x="6374106" y="1686421"/>
            <a:ext cx="4169964" cy="2102438"/>
          </a:xfrm>
          <a:prstGeom prst="roundRect">
            <a:avLst>
              <a:gd name="adj" fmla="val 11680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B87C54-F2C7-4464-984B-D3B812B856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8" t="5533" r="2659" b="3629"/>
          <a:stretch/>
        </p:blipFill>
        <p:spPr>
          <a:xfrm>
            <a:off x="1780110" y="4493406"/>
            <a:ext cx="4133418" cy="1953883"/>
          </a:xfrm>
          <a:prstGeom prst="roundRect">
            <a:avLst>
              <a:gd name="adj" fmla="val 7152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E05E4C-323E-418E-872F-996E0BE7D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774" y="4344851"/>
            <a:ext cx="4348628" cy="2102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439555E-F737-4B13-AD54-F3A05EDAD6FA}"/>
              </a:ext>
            </a:extLst>
          </p:cNvPr>
          <p:cNvSpPr txBox="1"/>
          <p:nvPr/>
        </p:nvSpPr>
        <p:spPr>
          <a:xfrm>
            <a:off x="603753" y="3821631"/>
            <a:ext cx="5770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 Lan cho bạn Hải mượn </a:t>
            </a:r>
            <a:r>
              <a:rPr lang="vi-VN" sz="28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38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1B321D-C137-4AB9-B2F5-FF741CE7DDF3}"/>
              </a:ext>
            </a:extLst>
          </p:cNvPr>
          <p:cNvSpPr txBox="1"/>
          <p:nvPr/>
        </p:nvSpPr>
        <p:spPr>
          <a:xfrm>
            <a:off x="6560744" y="2464202"/>
            <a:ext cx="4934597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Luyện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endParaRPr lang="vi-VN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21ED70-8182-47E7-BF30-C2BBB8A7FADE}"/>
              </a:ext>
            </a:extLst>
          </p:cNvPr>
          <p:cNvSpPr txBox="1"/>
          <p:nvPr/>
        </p:nvSpPr>
        <p:spPr>
          <a:xfrm>
            <a:off x="4594034" y="3029639"/>
            <a:ext cx="4021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B050"/>
                </a:solidFill>
              </a:rPr>
              <a:t>Khởi</a:t>
            </a:r>
            <a:r>
              <a:rPr lang="en-US" sz="5400" dirty="0">
                <a:solidFill>
                  <a:srgbClr val="00B050"/>
                </a:solidFill>
              </a:rPr>
              <a:t> </a:t>
            </a:r>
            <a:r>
              <a:rPr lang="en-US" sz="5400" dirty="0" err="1">
                <a:solidFill>
                  <a:srgbClr val="00B050"/>
                </a:solidFill>
              </a:rPr>
              <a:t>động</a:t>
            </a:r>
            <a:endParaRPr lang="en-US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25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Sai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ĐÚNG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31218" y="4343400"/>
            <a:ext cx="420179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nhút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Đúng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Sai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3984265"/>
            <a:ext cx="4363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Tốt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bụng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Ích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kỷ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4030" y="3986384"/>
            <a:ext cx="5298998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Chia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sẻ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Xinh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đẹp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0407" y="3967954"/>
            <a:ext cx="483566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4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9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sặc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sỡ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sặc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nước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1218" y="4343400"/>
            <a:ext cx="495840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Doremon cau ca ( trac nghiem )\depositphotos_151226446-stock-illustration-cartoon-tropical-fish-collection-set (3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78" y1="37220" x2="16389" y2="412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6452" flipH="1">
            <a:off x="2332366" y="-206238"/>
            <a:ext cx="3177380" cy="216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3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Xe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đạp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Đạp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xe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1218" y="4343400"/>
            <a:ext cx="303961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depositphotos_151226446-stock-illustration-cartoon-tropical-fish-collection-set (4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29" b="100000" l="0" r="89975">
                        <a14:foregroundMark x1="26566" y1="51064" x2="29825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9665" flipH="1">
            <a:off x="3271256" y="-435154"/>
            <a:ext cx="2777217" cy="233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9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435</Words>
  <Application>Microsoft Office PowerPoint</Application>
  <PresentationFormat>Custom</PresentationFormat>
  <Paragraphs>84</Paragraphs>
  <Slides>16</Slides>
  <Notes>2</Notes>
  <HiddenSlides>0</HiddenSlides>
  <MMClips>8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Theme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42</cp:revision>
  <dcterms:created xsi:type="dcterms:W3CDTF">2021-07-20T01:55:21Z</dcterms:created>
  <dcterms:modified xsi:type="dcterms:W3CDTF">2022-11-17T03:52:36Z</dcterms:modified>
</cp:coreProperties>
</file>